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63" r:id="rId3"/>
    <p:sldId id="279" r:id="rId4"/>
    <p:sldId id="288" r:id="rId5"/>
    <p:sldId id="291" r:id="rId6"/>
    <p:sldId id="287" r:id="rId7"/>
    <p:sldId id="292" r:id="rId8"/>
    <p:sldId id="284" r:id="rId9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FB5"/>
    <a:srgbClr val="0099CC"/>
    <a:srgbClr val="00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57" autoAdjust="0"/>
    <p:restoredTop sz="94660"/>
  </p:normalViewPr>
  <p:slideViewPr>
    <p:cSldViewPr>
      <p:cViewPr varScale="1">
        <p:scale>
          <a:sx n="79" d="100"/>
          <a:sy n="79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399C8B5-6AA1-4143-B1B4-403AC65F5DFC}" type="datetimeFigureOut">
              <a:rPr lang="ro-RO"/>
              <a:pPr>
                <a:defRPr/>
              </a:pPr>
              <a:t>17.08.2009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o-RO" noProof="0" smtClean="0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noProof="0" smtClean="0"/>
              <a:t>Faceți clic pentru a edita stilurile de text Coordonator</a:t>
            </a:r>
          </a:p>
          <a:p>
            <a:pPr lvl="1"/>
            <a:r>
              <a:rPr lang="ro-RO" noProof="0" smtClean="0"/>
              <a:t>Al doilea nivel</a:t>
            </a:r>
          </a:p>
          <a:p>
            <a:pPr lvl="2"/>
            <a:r>
              <a:rPr lang="ro-RO" noProof="0" smtClean="0"/>
              <a:t>Al treilea nivel</a:t>
            </a:r>
          </a:p>
          <a:p>
            <a:pPr lvl="3"/>
            <a:r>
              <a:rPr lang="ro-RO" noProof="0" smtClean="0"/>
              <a:t>Al patrulea nivel</a:t>
            </a:r>
          </a:p>
          <a:p>
            <a:pPr lvl="4"/>
            <a:r>
              <a:rPr lang="ro-RO" noProof="0" smtClean="0"/>
              <a:t>Al cincilea nivel</a:t>
            </a:r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3CC02A-DDB9-491A-A577-3440EC22A38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DFA7EA-9C05-4BA7-B41B-D1F16DD8D085}" type="slidenum">
              <a:rPr lang="ro-RO" smtClean="0"/>
              <a:pPr/>
              <a:t>1</a:t>
            </a:fld>
            <a:endParaRPr lang="ro-RO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ubstituent imagine diapozitiv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Substituent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28676" name="Substituent număr diapozitiv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E3FC76-BD71-4F44-B7BB-7B99EF1193C6}" type="slidenum">
              <a:rPr lang="ro-RO" smtClean="0"/>
              <a:pPr/>
              <a:t>2</a:t>
            </a:fld>
            <a:endParaRPr lang="ro-RO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ubstituent imagine diapozitiv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Substituent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  <p:sp>
        <p:nvSpPr>
          <p:cNvPr id="36868" name="Substituent număr diapozitiv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B619E83-DB7D-4239-AA60-0EBDEB8C52B4}" type="slidenum">
              <a:rPr lang="ro-RO" smtClean="0"/>
              <a:pPr/>
              <a:t>3</a:t>
            </a:fld>
            <a:endParaRPr lang="ro-RO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stituent imagine diapozitiv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Substituent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o-RO" smtClean="0"/>
              <a:t>Fiecare serviciu are interfaţa proprie.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Interfeţe personalizate pentru oraşe.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Se foloseşte Google Maps, php şi Javascript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Linkuri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http://cs.joensuu.fi/paikka/kvla/kvla.php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http://cs.joensuu.fi/paikka/hki/hki.php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http://cs.joensuu.fi/paikka/jns/jns.php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http://cs.joensuu.fi/paikka/suomi/suomi.php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http://www.cs.joensuu.fi/paikka/collect/testmap6.php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http://www.cs.joensuu.fi/paikka/pure/track_start.php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http://www.cs.joensuu.fi/paikka/pure/track_route_poly.php</a:t>
            </a:r>
          </a:p>
        </p:txBody>
      </p:sp>
      <p:sp>
        <p:nvSpPr>
          <p:cNvPr id="33796" name="Substituent număr diapozitiv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733220-5286-4369-BA1E-4C801E999F1C}" type="slidenum">
              <a:rPr lang="ro-RO" smtClean="0"/>
              <a:pPr/>
              <a:t>6</a:t>
            </a:fld>
            <a:endParaRPr lang="ro-RO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stituent imagine diapozitiv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Substituent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o-RO" smtClean="0"/>
              <a:t>Fiecare serviciu are interfaţa proprie.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Interfeţe personalizate pentru oraşe.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Se foloseşte Google Maps, php şi Javascript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Linkuri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http://cs.joensuu.fi/paikka/kvla/kvla.php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http://cs.joensuu.fi/paikka/hki/hki.php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http://cs.joensuu.fi/paikka/jns/jns.php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http://cs.joensuu.fi/paikka/suomi/suomi.php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http://www.cs.joensuu.fi/paikka/collect/testmap6.php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http://www.cs.joensuu.fi/paikka/pure/track_start.php</a:t>
            </a:r>
          </a:p>
          <a:p>
            <a:pPr eaLnBrk="1" hangingPunct="1">
              <a:spcBef>
                <a:spcPct val="0"/>
              </a:spcBef>
            </a:pPr>
            <a:r>
              <a:rPr lang="ro-RO" smtClean="0"/>
              <a:t>http://www.cs.joensuu.fi/paikka/pure/track_route_poly.php</a:t>
            </a:r>
          </a:p>
        </p:txBody>
      </p:sp>
      <p:sp>
        <p:nvSpPr>
          <p:cNvPr id="33796" name="Substituent număr diapozitiv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733220-5286-4369-BA1E-4C801E999F1C}" type="slidenum">
              <a:rPr lang="ro-RO" smtClean="0"/>
              <a:pPr/>
              <a:t>7</a:t>
            </a:fld>
            <a:endParaRPr lang="ro-RO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304800"/>
            <a:ext cx="8839200" cy="2209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2628900"/>
            <a:ext cx="4724400" cy="24765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A43ED-399E-4D92-8AEB-EFE7CBD8269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2E426-CA73-411F-BFB5-832B605A1ED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115AF-3ED0-4359-AD13-1EA02124E58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0FA66-FC25-4CA3-A0AD-B9745500106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8BE44-D631-4B05-BF6B-53468B88204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428F5-BF5B-4A32-B787-1EDEEDE9216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15F18-7E0D-4282-97DA-5E74C0D56C8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59326-7802-4E27-BBDC-F5E99083FAD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B749E-8226-41BC-9A1C-C59129C4009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4B2C5-F254-435B-ABD2-146A54A44CC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83879-275D-4302-8FE8-0DE788B8658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5240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D276A92-113F-4246-A16C-A4515CE13D1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>
    <p:zo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722313" y="2786063"/>
            <a:ext cx="7772400" cy="1362075"/>
          </a:xfrm>
        </p:spPr>
        <p:txBody>
          <a:bodyPr>
            <a:normAutofit fontScale="90000"/>
          </a:bodyPr>
          <a:lstStyle>
            <a:extLst/>
          </a:lstStyle>
          <a:p>
            <a:pPr eaLnBrk="1" hangingPunct="1">
              <a:defRPr/>
            </a:pPr>
            <a:r>
              <a:rPr lang="en-US" dirty="0" smtClean="0"/>
              <a:t>Location-based data: Points, Images and Sounds</a:t>
            </a:r>
            <a:br>
              <a:rPr lang="en-US" dirty="0" smtClean="0"/>
            </a:br>
            <a:r>
              <a:rPr lang="ro-RO" dirty="0" smtClean="0"/>
              <a:t> </a:t>
            </a:r>
            <a:endParaRPr lang="ro-RO" dirty="0"/>
          </a:p>
        </p:txBody>
      </p:sp>
      <p:sp>
        <p:nvSpPr>
          <p:cNvPr id="3075" name="CasetăText 5"/>
          <p:cNvSpPr txBox="1">
            <a:spLocks noChangeArrowheads="1"/>
          </p:cNvSpPr>
          <p:nvPr/>
        </p:nvSpPr>
        <p:spPr bwMode="auto">
          <a:xfrm>
            <a:off x="1357313" y="568325"/>
            <a:ext cx="66436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o-RO"/>
              <a:t>Universit</a:t>
            </a:r>
            <a:r>
              <a:rPr lang="en-US"/>
              <a:t>y of Joensuu</a:t>
            </a:r>
          </a:p>
          <a:p>
            <a:pPr algn="ctr"/>
            <a:r>
              <a:rPr lang="en-US"/>
              <a:t>Speech and Image Processing Unit</a:t>
            </a:r>
            <a:endParaRPr lang="ro-RO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u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dirty="0" err="1" smtClean="0"/>
              <a:t>Introduction</a:t>
            </a:r>
            <a:endParaRPr lang="ro-RO" dirty="0" smtClean="0"/>
          </a:p>
        </p:txBody>
      </p:sp>
      <p:sp>
        <p:nvSpPr>
          <p:cNvPr id="5" name="Substituent conținut 4"/>
          <p:cNvSpPr>
            <a:spLocks noGrp="1"/>
          </p:cNvSpPr>
          <p:nvPr>
            <p:ph idx="1"/>
          </p:nvPr>
        </p:nvSpPr>
        <p:spPr>
          <a:xfrm>
            <a:off x="914400" y="1784350"/>
            <a:ext cx="5443538" cy="4572000"/>
          </a:xfrm>
        </p:spPr>
        <p:txBody>
          <a:bodyPr>
            <a:normAutofit fontScale="92500" lnSpcReduction="20000"/>
          </a:bodyPr>
          <a:lstStyle/>
          <a:p>
            <a:pPr marL="0" indent="0" algn="just" eaLnBrk="1" hangingPunct="1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MOPSI is </a:t>
            </a:r>
            <a:r>
              <a:rPr lang="en-US" sz="2400" b="1" dirty="0" err="1" smtClean="0">
                <a:solidFill>
                  <a:srgbClr val="FF0000"/>
                </a:solidFill>
              </a:rPr>
              <a:t>Mo</a:t>
            </a:r>
            <a:r>
              <a:rPr lang="en-US" sz="2400" dirty="0" err="1" smtClean="0"/>
              <a:t>biilit</a:t>
            </a:r>
            <a:r>
              <a:rPr lang="en-US" sz="2400" dirty="0" smtClean="0"/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</a:t>
            </a:r>
            <a:r>
              <a:rPr lang="en-US" sz="2400" dirty="0" err="1" smtClean="0"/>
              <a:t>aikkatieto</a:t>
            </a:r>
            <a:r>
              <a:rPr lang="en-US" sz="2400" b="1" dirty="0" err="1" smtClean="0">
                <a:solidFill>
                  <a:srgbClr val="FF0000"/>
                </a:solidFill>
              </a:rPr>
              <a:t>s</a:t>
            </a:r>
            <a:r>
              <a:rPr lang="en-US" sz="2400" dirty="0" err="1" smtClean="0"/>
              <a:t>ovellukset</a:t>
            </a:r>
            <a:r>
              <a:rPr lang="en-US" sz="2400" dirty="0" smtClean="0"/>
              <a:t> </a:t>
            </a:r>
            <a:r>
              <a:rPr lang="en-US" sz="2400" dirty="0" err="1" smtClean="0"/>
              <a:t>ja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i</a:t>
            </a:r>
            <a:r>
              <a:rPr lang="en-US" sz="2400" dirty="0" smtClean="0"/>
              <a:t>nternet (Mobile location based applications and internet) and </a:t>
            </a:r>
            <a:r>
              <a:rPr lang="en-US" sz="2400" dirty="0" smtClean="0">
                <a:solidFill>
                  <a:prstClr val="black"/>
                </a:solidFill>
              </a:rPr>
              <a:t>implements different location-based services</a:t>
            </a:r>
          </a:p>
          <a:p>
            <a:pPr marL="0" indent="0" algn="just" eaLnBrk="1" hangingPunct="1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Location-based data is a key component of our project</a:t>
            </a:r>
          </a:p>
          <a:p>
            <a:pPr marL="0" indent="0" algn="just" eaLnBrk="1" hangingPunct="1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Our mobile applications can collect:</a:t>
            </a:r>
          </a:p>
          <a:p>
            <a:pPr marL="457200" indent="-457200" algn="just" ea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coordinates (points</a:t>
            </a:r>
            <a:r>
              <a:rPr lang="en-US" sz="2400" dirty="0" smtClean="0">
                <a:solidFill>
                  <a:prstClr val="black"/>
                </a:solidFill>
              </a:rPr>
              <a:t>)</a:t>
            </a:r>
          </a:p>
          <a:p>
            <a:pPr marL="457200" indent="-457200" algn="just" ea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routes</a:t>
            </a:r>
            <a:endParaRPr lang="en-US" sz="2400" dirty="0" smtClean="0">
              <a:solidFill>
                <a:prstClr val="black"/>
              </a:solidFill>
            </a:endParaRPr>
          </a:p>
          <a:p>
            <a:pPr marL="457200" indent="-457200" algn="just" ea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images</a:t>
            </a:r>
          </a:p>
          <a:p>
            <a:pPr marL="457200" indent="-457200" algn="just" ea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sounds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143117"/>
            <a:ext cx="2468920" cy="3714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u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dirty="0" smtClean="0"/>
              <a:t>Mobile </a:t>
            </a:r>
            <a:r>
              <a:rPr lang="ro-RO" dirty="0" err="1" smtClean="0"/>
              <a:t>applications</a:t>
            </a:r>
            <a:endParaRPr lang="ro-RO" dirty="0" smtClean="0"/>
          </a:p>
        </p:txBody>
      </p:sp>
      <p:sp>
        <p:nvSpPr>
          <p:cNvPr id="12291" name="Substituent conținut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just" eaLnBrk="1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sz="2400" b="1" dirty="0" smtClean="0">
                <a:solidFill>
                  <a:srgbClr val="000000"/>
                </a:solidFill>
              </a:rPr>
              <a:t>Java ME</a:t>
            </a:r>
            <a:r>
              <a:rPr lang="en-US" sz="2400" dirty="0" smtClean="0">
                <a:solidFill>
                  <a:srgbClr val="000000"/>
                </a:solidFill>
              </a:rPr>
              <a:t>:</a:t>
            </a:r>
          </a:p>
          <a:p>
            <a:pPr marL="0" indent="0" algn="just" eaLnBrk="1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MobileSE</a:t>
            </a:r>
            <a:r>
              <a:rPr lang="en-US" sz="2400" dirty="0" smtClean="0">
                <a:solidFill>
                  <a:srgbClr val="000000"/>
                </a:solidFill>
              </a:rPr>
              <a:t> (</a:t>
            </a:r>
            <a:r>
              <a:rPr lang="en-US" sz="2400" i="1" dirty="0" smtClean="0">
                <a:solidFill>
                  <a:srgbClr val="000000"/>
                </a:solidFill>
              </a:rPr>
              <a:t>City Search </a:t>
            </a:r>
            <a:r>
              <a:rPr lang="en-US" sz="2400" dirty="0" smtClean="0">
                <a:solidFill>
                  <a:srgbClr val="000000"/>
                </a:solidFill>
              </a:rPr>
              <a:t>and </a:t>
            </a:r>
            <a:r>
              <a:rPr lang="en-US" sz="2400" i="1" dirty="0" smtClean="0">
                <a:solidFill>
                  <a:srgbClr val="000000"/>
                </a:solidFill>
              </a:rPr>
              <a:t>Data Collection and Tracking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  <a:p>
            <a:pPr marL="0" indent="0" algn="just" eaLnBrk="1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ImaGeo</a:t>
            </a:r>
            <a:r>
              <a:rPr lang="en-US" sz="2400" dirty="0" smtClean="0">
                <a:solidFill>
                  <a:srgbClr val="000000"/>
                </a:solidFill>
              </a:rPr>
              <a:t> (</a:t>
            </a:r>
            <a:r>
              <a:rPr lang="en-US" sz="2400" i="1" dirty="0" smtClean="0">
                <a:solidFill>
                  <a:srgbClr val="000000"/>
                </a:solidFill>
              </a:rPr>
              <a:t>Photo collection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  <a:p>
            <a:pPr marL="0" indent="0" algn="just" eaLnBrk="1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sz="2400" b="1" dirty="0" err="1" smtClean="0">
                <a:solidFill>
                  <a:srgbClr val="000000"/>
                </a:solidFill>
              </a:rPr>
              <a:t>Symbian</a:t>
            </a:r>
            <a:r>
              <a:rPr lang="en-US" sz="2400" b="1" dirty="0" smtClean="0">
                <a:solidFill>
                  <a:srgbClr val="000000"/>
                </a:solidFill>
              </a:rPr>
              <a:t> C++</a:t>
            </a:r>
            <a:r>
              <a:rPr lang="en-US" sz="2400" dirty="0" smtClean="0">
                <a:solidFill>
                  <a:srgbClr val="000000"/>
                </a:solidFill>
              </a:rPr>
              <a:t>:</a:t>
            </a:r>
          </a:p>
          <a:p>
            <a:pPr marL="0" indent="0" algn="just" eaLnBrk="1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</a:rPr>
              <a:t>ImaGeo</a:t>
            </a:r>
            <a:r>
              <a:rPr lang="en-US" sz="2400" dirty="0" smtClean="0">
                <a:solidFill>
                  <a:srgbClr val="000000"/>
                </a:solidFill>
              </a:rPr>
              <a:t> (</a:t>
            </a:r>
            <a:r>
              <a:rPr lang="en-US" sz="2400" i="1" dirty="0" smtClean="0">
                <a:solidFill>
                  <a:srgbClr val="000000"/>
                </a:solidFill>
              </a:rPr>
              <a:t>Photo collection</a:t>
            </a:r>
            <a:r>
              <a:rPr lang="en-US" sz="2400" dirty="0" smtClean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2165" y="1571612"/>
            <a:ext cx="2035983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3571876"/>
            <a:ext cx="2089562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54140" y="3571876"/>
            <a:ext cx="20895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Collections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6270512" cy="4572000"/>
          </a:xfrm>
        </p:spPr>
        <p:txBody>
          <a:bodyPr/>
          <a:lstStyle/>
          <a:p>
            <a:pPr>
              <a:buNone/>
            </a:pPr>
            <a:r>
              <a:rPr lang="ro-RO" dirty="0" smtClean="0"/>
              <a:t>	</a:t>
            </a:r>
            <a:r>
              <a:rPr lang="en-US" dirty="0" smtClean="0"/>
              <a:t>The user can collect location points with photos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o-RO" dirty="0" smtClean="0"/>
              <a:t>	</a:t>
            </a:r>
            <a:r>
              <a:rPr lang="en-US" dirty="0" smtClean="0"/>
              <a:t>Every user has its own points and collections</a:t>
            </a:r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r>
              <a:rPr lang="ro-RO" dirty="0" smtClean="0"/>
              <a:t>	</a:t>
            </a:r>
            <a:r>
              <a:rPr lang="en-US" dirty="0" smtClean="0"/>
              <a:t>The data is displayed in the web interface</a:t>
            </a:r>
            <a:endParaRPr lang="ro-RO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238388"/>
            <a:ext cx="2286000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Applications Demo</a:t>
            </a: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o-RO" dirty="0"/>
          </a:p>
        </p:txBody>
      </p:sp>
      <p:grpSp>
        <p:nvGrpSpPr>
          <p:cNvPr id="9" name="Grupare 8"/>
          <p:cNvGrpSpPr/>
          <p:nvPr/>
        </p:nvGrpSpPr>
        <p:grpSpPr>
          <a:xfrm>
            <a:off x="3214678" y="2040595"/>
            <a:ext cx="2714644" cy="2776811"/>
            <a:chOff x="2339562" y="1643050"/>
            <a:chExt cx="4679190" cy="47863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00298" y="1643050"/>
              <a:ext cx="2035983" cy="271464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29190" y="1643050"/>
              <a:ext cx="2089562" cy="27860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39562" y="3643314"/>
              <a:ext cx="2089562" cy="2786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 descr="D:\Documents\phD\MobileSE\Screenshots\Screenshot005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14876" y="3643314"/>
              <a:ext cx="2089562" cy="278608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u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dirty="0" smtClean="0"/>
              <a:t>Data </a:t>
            </a:r>
            <a:r>
              <a:rPr lang="en-US" dirty="0" smtClean="0"/>
              <a:t>C</a:t>
            </a:r>
            <a:r>
              <a:rPr lang="ro-RO" dirty="0" err="1" smtClean="0"/>
              <a:t>ollection</a:t>
            </a:r>
            <a:r>
              <a:rPr lang="en-US" dirty="0" smtClean="0"/>
              <a:t> Web</a:t>
            </a:r>
            <a:r>
              <a:rPr lang="ro-RO" dirty="0" smtClean="0"/>
              <a:t> </a:t>
            </a:r>
            <a:r>
              <a:rPr lang="en-US" dirty="0" smtClean="0"/>
              <a:t>I</a:t>
            </a:r>
            <a:r>
              <a:rPr lang="ro-RO" dirty="0" err="1" smtClean="0"/>
              <a:t>nterface</a:t>
            </a:r>
            <a:endParaRPr lang="ro-RO" dirty="0" smtClean="0"/>
          </a:p>
        </p:txBody>
      </p:sp>
      <p:sp>
        <p:nvSpPr>
          <p:cNvPr id="5" name="Substituent conținut 4"/>
          <p:cNvSpPr>
            <a:spLocks noGrp="1"/>
          </p:cNvSpPr>
          <p:nvPr>
            <p:ph idx="1"/>
          </p:nvPr>
        </p:nvSpPr>
        <p:spPr>
          <a:xfrm>
            <a:off x="914400" y="5286375"/>
            <a:ext cx="7772400" cy="1069975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Data collections are displayed on a map using Google Maps interface</a:t>
            </a:r>
            <a:endParaRPr sz="2400" dirty="0" smtClean="0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428736"/>
            <a:ext cx="6014684" cy="378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428736"/>
            <a:ext cx="6357982" cy="386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u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dirty="0" smtClean="0"/>
              <a:t>Data </a:t>
            </a:r>
            <a:r>
              <a:rPr lang="en-US" dirty="0" smtClean="0"/>
              <a:t>C</a:t>
            </a:r>
            <a:r>
              <a:rPr lang="ro-RO" dirty="0" err="1" smtClean="0"/>
              <a:t>ollection</a:t>
            </a:r>
            <a:r>
              <a:rPr lang="en-US" dirty="0" smtClean="0"/>
              <a:t> Web</a:t>
            </a:r>
            <a:r>
              <a:rPr lang="ro-RO" dirty="0" smtClean="0"/>
              <a:t> </a:t>
            </a:r>
            <a:r>
              <a:rPr lang="en-US" dirty="0" smtClean="0"/>
              <a:t>I</a:t>
            </a:r>
            <a:r>
              <a:rPr lang="ro-RO" dirty="0" err="1" smtClean="0"/>
              <a:t>nterface</a:t>
            </a:r>
            <a:r>
              <a:rPr lang="ro-RO" dirty="0" smtClean="0"/>
              <a:t> Demo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4255" y="1714488"/>
            <a:ext cx="470356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1851" y="3357562"/>
            <a:ext cx="476355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2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u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o-RO" smtClean="0"/>
              <a:t>Questions</a:t>
            </a:r>
          </a:p>
        </p:txBody>
      </p:sp>
      <p:sp>
        <p:nvSpPr>
          <p:cNvPr id="25603" name="Substituent conținut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o-RO" smtClean="0"/>
          </a:p>
          <a:p>
            <a:pPr algn="ctr" eaLnBrk="1" hangingPunct="1">
              <a:buFontTx/>
              <a:buNone/>
            </a:pPr>
            <a:endParaRPr lang="ro-RO" smtClean="0"/>
          </a:p>
          <a:p>
            <a:pPr algn="ctr" eaLnBrk="1" hangingPunct="1">
              <a:buFontTx/>
              <a:buNone/>
            </a:pPr>
            <a:endParaRPr lang="ro-RO" smtClean="0"/>
          </a:p>
          <a:p>
            <a:pPr algn="ctr" eaLnBrk="1" hangingPunct="1">
              <a:buFontTx/>
              <a:buNone/>
            </a:pPr>
            <a:r>
              <a:rPr lang="en-US" smtClean="0"/>
              <a:t>Thank you</a:t>
            </a:r>
          </a:p>
          <a:p>
            <a:pPr eaLnBrk="1" hangingPunct="1"/>
            <a:endParaRPr lang="ro-RO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graphy globe design template">
  <a:themeElements>
    <a:clrScheme name="">
      <a:dk1>
        <a:srgbClr val="000000"/>
      </a:dk1>
      <a:lt1>
        <a:srgbClr val="B2B2B2"/>
      </a:lt1>
      <a:dk2>
        <a:srgbClr val="336699"/>
      </a:dk2>
      <a:lt2>
        <a:srgbClr val="808080"/>
      </a:lt2>
      <a:accent1>
        <a:srgbClr val="BBE0E3"/>
      </a:accent1>
      <a:accent2>
        <a:srgbClr val="333399"/>
      </a:accent2>
      <a:accent3>
        <a:srgbClr val="D5D5D5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660033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4">
        <a:dk1>
          <a:srgbClr val="000000"/>
        </a:dk1>
        <a:lt1>
          <a:srgbClr val="FFFFFF"/>
        </a:lt1>
        <a:dk2>
          <a:srgbClr val="8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5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6">
        <a:dk1>
          <a:srgbClr val="808080"/>
        </a:dk1>
        <a:lt1>
          <a:srgbClr val="FFFFFF"/>
        </a:lt1>
        <a:dk2>
          <a:srgbClr val="B2B2B2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776</TotalTime>
  <Words>210</Words>
  <Application>Microsoft Office PowerPoint</Application>
  <PresentationFormat>Expunere pe ecran (4:3)</PresentationFormat>
  <Paragraphs>60</Paragraphs>
  <Slides>8</Slides>
  <Notes>5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8</vt:i4>
      </vt:variant>
    </vt:vector>
  </HeadingPairs>
  <TitlesOfParts>
    <vt:vector size="9" baseType="lpstr">
      <vt:lpstr>Geography globe design template</vt:lpstr>
      <vt:lpstr>Location-based data: Points, Images and Sounds  </vt:lpstr>
      <vt:lpstr>Introduction</vt:lpstr>
      <vt:lpstr>Mobile applications</vt:lpstr>
      <vt:lpstr>Data Collections</vt:lpstr>
      <vt:lpstr>Mobile Applications Demo</vt:lpstr>
      <vt:lpstr>Data Collection Web Interface</vt:lpstr>
      <vt:lpstr>Data Collection Web Interface Demo</vt:lpstr>
      <vt:lpstr>Questions</vt:lpstr>
    </vt:vector>
  </TitlesOfParts>
  <Company>PresentationPro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Search Engine: Location-based</dc:title>
  <dc:creator>Lomanzi</dc:creator>
  <cp:lastModifiedBy>Andrei</cp:lastModifiedBy>
  <cp:revision>12</cp:revision>
  <dcterms:created xsi:type="dcterms:W3CDTF">2008-12-15T13:44:06Z</dcterms:created>
  <dcterms:modified xsi:type="dcterms:W3CDTF">2009-08-17T08:48:29Z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TC102885651033</vt:lpwstr>
  </property>
</Properties>
</file>